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04" autoAdjust="0"/>
    <p:restoredTop sz="94660"/>
  </p:normalViewPr>
  <p:slideViewPr>
    <p:cSldViewPr snapToGrid="0" snapToObjects="1">
      <p:cViewPr varScale="1">
        <p:scale>
          <a:sx n="118" d="100"/>
          <a:sy n="118" d="100"/>
        </p:scale>
        <p:origin x="1670" y="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y Mormino" userId="10e40f75-048a-4107-9436-3c6d7148ead9" providerId="ADAL" clId="{B43E0AF7-6EAC-4520-B28F-385B0D3A3807}"/>
    <pc:docChg chg="modSld">
      <pc:chgData name="Tony Mormino" userId="10e40f75-048a-4107-9436-3c6d7148ead9" providerId="ADAL" clId="{B43E0AF7-6EAC-4520-B28F-385B0D3A3807}" dt="2022-12-09T16:12:39.066" v="27" actId="20577"/>
      <pc:docMkLst>
        <pc:docMk/>
      </pc:docMkLst>
      <pc:sldChg chg="modSp mod">
        <pc:chgData name="Tony Mormino" userId="10e40f75-048a-4107-9436-3c6d7148ead9" providerId="ADAL" clId="{B43E0AF7-6EAC-4520-B28F-385B0D3A3807}" dt="2022-12-09T16:12:39.066" v="27" actId="20577"/>
        <pc:sldMkLst>
          <pc:docMk/>
          <pc:sldMk cId="3085791175" sldId="257"/>
        </pc:sldMkLst>
        <pc:spChg chg="mod">
          <ac:chgData name="Tony Mormino" userId="10e40f75-048a-4107-9436-3c6d7148ead9" providerId="ADAL" clId="{B43E0AF7-6EAC-4520-B28F-385B0D3A3807}" dt="2022-12-09T16:12:39.066" v="27" actId="20577"/>
          <ac:spMkLst>
            <pc:docMk/>
            <pc:sldMk cId="3085791175" sldId="257"/>
            <ac:spMk id="9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A2B8-5F62-B84A-A25D-0CD5FF50B52B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66D5-C69B-FA49-BF87-0E59CEAE0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7258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A2B8-5F62-B84A-A25D-0CD5FF50B52B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66D5-C69B-FA49-BF87-0E59CEAE0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831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A2B8-5F62-B84A-A25D-0CD5FF50B52B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66D5-C69B-FA49-BF87-0E59CEAE0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606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A2B8-5F62-B84A-A25D-0CD5FF50B52B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66D5-C69B-FA49-BF87-0E59CEAE0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230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A2B8-5F62-B84A-A25D-0CD5FF50B52B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66D5-C69B-FA49-BF87-0E59CEAE0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827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A2B8-5F62-B84A-A25D-0CD5FF50B52B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66D5-C69B-FA49-BF87-0E59CEAE0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593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A2B8-5F62-B84A-A25D-0CD5FF50B52B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66D5-C69B-FA49-BF87-0E59CEAE0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1721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A2B8-5F62-B84A-A25D-0CD5FF50B52B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66D5-C69B-FA49-BF87-0E59CEAE0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86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A2B8-5F62-B84A-A25D-0CD5FF50B52B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66D5-C69B-FA49-BF87-0E59CEAE0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681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A2B8-5F62-B84A-A25D-0CD5FF50B52B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66D5-C69B-FA49-BF87-0E59CEAE0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1275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B8A2B8-5F62-B84A-A25D-0CD5FF50B52B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666D5-C69B-FA49-BF87-0E59CEAE0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44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8A2B8-5F62-B84A-A25D-0CD5FF50B52B}" type="datetimeFigureOut">
              <a:rPr lang="en-US" smtClean="0"/>
              <a:t>12/9/2022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666D5-C69B-FA49-BF87-0E59CEAE0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4410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cid:image001.jpg@01D11ACB.11665F2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rtificate-gre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-1119503" y="4144463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344340" y="391050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51725" y="849568"/>
            <a:ext cx="78457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i="1" dirty="0">
                <a:latin typeface="Georgia"/>
                <a:cs typeface="Georgia"/>
              </a:rPr>
              <a:t>Continuing Education Certificate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83530" y="1708311"/>
            <a:ext cx="75858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rial"/>
                <a:cs typeface="Arial"/>
              </a:rPr>
              <a:t>Presented to</a:t>
            </a:r>
            <a:r>
              <a:rPr lang="en-US">
                <a:latin typeface="Arial"/>
                <a:cs typeface="Arial"/>
              </a:rPr>
              <a:t>:          Type Your Name Here</a:t>
            </a:r>
            <a:endParaRPr lang="en-US" dirty="0">
              <a:latin typeface="Arial"/>
              <a:cs typeface="Arial"/>
            </a:endParaRPr>
          </a:p>
          <a:p>
            <a:pPr algn="r"/>
            <a:r>
              <a:rPr lang="en-US" dirty="0">
                <a:latin typeface="Arial"/>
                <a:cs typeface="Arial"/>
              </a:rPr>
              <a:t>________________________________________________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51725" y="2667399"/>
            <a:ext cx="7845771" cy="1274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600" dirty="0">
                <a:latin typeface="Arial"/>
                <a:cs typeface="Arial"/>
              </a:rPr>
              <a:t>For Attending: 		Cooling Tower Selection and Design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Arial"/>
                <a:cs typeface="Arial"/>
              </a:rPr>
              <a:t>On the Date of: 	December 15</a:t>
            </a:r>
            <a:r>
              <a:rPr lang="en-US" sz="1600" baseline="30000" dirty="0">
                <a:latin typeface="Arial"/>
                <a:cs typeface="Arial"/>
              </a:rPr>
              <a:t>th</a:t>
            </a:r>
            <a:r>
              <a:rPr lang="en-US" sz="1600" dirty="0">
                <a:latin typeface="Arial"/>
                <a:cs typeface="Arial"/>
              </a:rPr>
              <a:t>, 2022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Arial"/>
                <a:cs typeface="Arial"/>
              </a:rPr>
              <a:t>Presented by: 		Mark Pfeifer, P.E. – Sr. Manager, Technical Services</a:t>
            </a:r>
          </a:p>
          <a:p>
            <a:pPr>
              <a:lnSpc>
                <a:spcPct val="120000"/>
              </a:lnSpc>
            </a:pPr>
            <a:r>
              <a:rPr lang="en-US" sz="1600" dirty="0">
                <a:latin typeface="Arial"/>
                <a:cs typeface="Arial"/>
              </a:rPr>
              <a:t>Location: 			Insight Partners PDH Marathon (Virtual)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23594" y="4279833"/>
            <a:ext cx="7845771" cy="3877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1600" dirty="0">
                <a:latin typeface="Georgia"/>
                <a:cs typeface="Georgia"/>
              </a:rPr>
              <a:t>Professional Development Hours (PDH) Completed: _1.0_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51725" y="5178724"/>
            <a:ext cx="784577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latin typeface="Arial"/>
                <a:cs typeface="Arial"/>
              </a:rPr>
              <a:t>Mark Pfeifer - Instructor</a:t>
            </a:r>
          </a:p>
        </p:txBody>
      </p:sp>
      <p:cxnSp>
        <p:nvCxnSpPr>
          <p:cNvPr id="3" name="Straight Connector 2"/>
          <p:cNvCxnSpPr>
            <a:cxnSpLocks/>
          </p:cNvCxnSpPr>
          <p:nvPr/>
        </p:nvCxnSpPr>
        <p:spPr>
          <a:xfrm>
            <a:off x="2917371" y="5179951"/>
            <a:ext cx="3018953" cy="0"/>
          </a:xfrm>
          <a:prstGeom prst="line">
            <a:avLst/>
          </a:prstGeom>
          <a:ln w="635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3216571" y="5601824"/>
            <a:ext cx="2719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/>
              <a:t>SPX </a:t>
            </a:r>
            <a:r>
              <a:rPr lang="en-US" sz="900"/>
              <a:t>Cooling  Tech, LLC </a:t>
            </a:r>
            <a:r>
              <a:rPr lang="en-US" sz="900" dirty="0"/>
              <a:t>I 7401 W. 129</a:t>
            </a:r>
            <a:r>
              <a:rPr lang="en-US" sz="900" baseline="30000" dirty="0"/>
              <a:t>th</a:t>
            </a:r>
            <a:r>
              <a:rPr lang="en-US" sz="900" dirty="0"/>
              <a:t> Street I Overland Park, KS 66213 I 913 664 7400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494175" y="1346470"/>
            <a:ext cx="25993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for Professional Engineers</a:t>
            </a:r>
          </a:p>
        </p:txBody>
      </p:sp>
      <p:pic>
        <p:nvPicPr>
          <p:cNvPr id="1028" name="Picture 4" descr="cid:image001.jpg@01D11ACB.11665F20"/>
          <p:cNvPicPr>
            <a:picLocks noChangeAspect="1" noChangeArrowheads="1"/>
          </p:cNvPicPr>
          <p:nvPr/>
        </p:nvPicPr>
        <p:blipFill>
          <a:blip r:embed="rId3" r:link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941" y="4857759"/>
            <a:ext cx="657225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" name="Picture 19"/>
          <p:cNvPicPr/>
          <p:nvPr/>
        </p:nvPicPr>
        <p:blipFill>
          <a:blip r:embed="rId5"/>
          <a:stretch>
            <a:fillRect/>
          </a:stretch>
        </p:blipFill>
        <p:spPr>
          <a:xfrm>
            <a:off x="3644133" y="4776155"/>
            <a:ext cx="1769745" cy="39814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212830" y="4879614"/>
            <a:ext cx="1959296" cy="803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57911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1232</TotalTime>
  <Words>101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PowerPoint Presentation</vt:lpstr>
    </vt:vector>
  </TitlesOfParts>
  <Company>SPX Cooling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 Lillig</dc:creator>
  <cp:lastModifiedBy>Tony Mormino</cp:lastModifiedBy>
  <cp:revision>28</cp:revision>
  <cp:lastPrinted>2016-03-24T15:51:35Z</cp:lastPrinted>
  <dcterms:created xsi:type="dcterms:W3CDTF">2012-02-23T21:34:01Z</dcterms:created>
  <dcterms:modified xsi:type="dcterms:W3CDTF">2022-12-09T16:12:45Z</dcterms:modified>
</cp:coreProperties>
</file>