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9" r:id="rId5"/>
  </p:sldIdLst>
  <p:sldSz cx="10058400" cy="7772400"/>
  <p:notesSz cx="9601200" cy="7315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2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070993-B2FE-4E26-ADA0-3E700C434F57}" v="18" dt="2022-12-09T16:09:31.2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61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ny Mormino" userId="10e40f75-048a-4107-9436-3c6d7148ead9" providerId="ADAL" clId="{7A070993-B2FE-4E26-ADA0-3E700C434F57}"/>
    <pc:docChg chg="undo custSel addSld delSld modSld">
      <pc:chgData name="Tony Mormino" userId="10e40f75-048a-4107-9436-3c6d7148ead9" providerId="ADAL" clId="{7A070993-B2FE-4E26-ADA0-3E700C434F57}" dt="2022-12-09T16:09:47.241" v="156" actId="1076"/>
      <pc:docMkLst>
        <pc:docMk/>
      </pc:docMkLst>
      <pc:sldChg chg="del">
        <pc:chgData name="Tony Mormino" userId="10e40f75-048a-4107-9436-3c6d7148ead9" providerId="ADAL" clId="{7A070993-B2FE-4E26-ADA0-3E700C434F57}" dt="2022-12-09T16:05:41.463" v="143" actId="47"/>
        <pc:sldMkLst>
          <pc:docMk/>
          <pc:sldMk cId="2368713307" sldId="258"/>
        </pc:sldMkLst>
      </pc:sldChg>
      <pc:sldChg chg="addSp delSp modSp add mod setBg">
        <pc:chgData name="Tony Mormino" userId="10e40f75-048a-4107-9436-3c6d7148ead9" providerId="ADAL" clId="{7A070993-B2FE-4E26-ADA0-3E700C434F57}" dt="2022-12-09T16:09:47.241" v="156" actId="1076"/>
        <pc:sldMkLst>
          <pc:docMk/>
          <pc:sldMk cId="2419219950" sldId="259"/>
        </pc:sldMkLst>
        <pc:spChg chg="add mod">
          <ac:chgData name="Tony Mormino" userId="10e40f75-048a-4107-9436-3c6d7148ead9" providerId="ADAL" clId="{7A070993-B2FE-4E26-ADA0-3E700C434F57}" dt="2022-12-09T16:05:00.977" v="127" actId="34135"/>
          <ac:spMkLst>
            <pc:docMk/>
            <pc:sldMk cId="2419219950" sldId="259"/>
            <ac:spMk id="2" creationId="{4A7202D3-9A75-798D-1418-1684398DB1C4}"/>
          </ac:spMkLst>
        </pc:spChg>
        <pc:spChg chg="del">
          <ac:chgData name="Tony Mormino" userId="10e40f75-048a-4107-9436-3c6d7148ead9" providerId="ADAL" clId="{7A070993-B2FE-4E26-ADA0-3E700C434F57}" dt="2022-12-09T16:02:07.871" v="6" actId="478"/>
          <ac:spMkLst>
            <pc:docMk/>
            <pc:sldMk cId="2419219950" sldId="259"/>
            <ac:spMk id="3" creationId="{A1A0184E-8F96-689B-B07E-F583C7AA28CE}"/>
          </ac:spMkLst>
        </pc:spChg>
        <pc:spChg chg="del">
          <ac:chgData name="Tony Mormino" userId="10e40f75-048a-4107-9436-3c6d7148ead9" providerId="ADAL" clId="{7A070993-B2FE-4E26-ADA0-3E700C434F57}" dt="2022-12-09T16:01:56.317" v="3" actId="478"/>
          <ac:spMkLst>
            <pc:docMk/>
            <pc:sldMk cId="2419219950" sldId="259"/>
            <ac:spMk id="4" creationId="{0F64A115-96BA-4344-866D-43F0F65F4D09}"/>
          </ac:spMkLst>
        </pc:spChg>
        <pc:spChg chg="del">
          <ac:chgData name="Tony Mormino" userId="10e40f75-048a-4107-9436-3c6d7148ead9" providerId="ADAL" clId="{7A070993-B2FE-4E26-ADA0-3E700C434F57}" dt="2022-12-09T16:02:09.211" v="7" actId="478"/>
          <ac:spMkLst>
            <pc:docMk/>
            <pc:sldMk cId="2419219950" sldId="259"/>
            <ac:spMk id="5" creationId="{4837546B-A003-4E33-A3DA-40879ECA2BFF}"/>
          </ac:spMkLst>
        </pc:spChg>
        <pc:spChg chg="mod">
          <ac:chgData name="Tony Mormino" userId="10e40f75-048a-4107-9436-3c6d7148ead9" providerId="ADAL" clId="{7A070993-B2FE-4E26-ADA0-3E700C434F57}" dt="2022-12-09T16:04:57.918" v="126" actId="34135"/>
          <ac:spMkLst>
            <pc:docMk/>
            <pc:sldMk cId="2419219950" sldId="259"/>
            <ac:spMk id="6" creationId="{194B62FB-E5CF-4021-B7E2-D8F575253791}"/>
          </ac:spMkLst>
        </pc:spChg>
        <pc:spChg chg="add del mod">
          <ac:chgData name="Tony Mormino" userId="10e40f75-048a-4107-9436-3c6d7148ead9" providerId="ADAL" clId="{7A070993-B2FE-4E26-ADA0-3E700C434F57}" dt="2022-12-09T16:05:18.378" v="128" actId="478"/>
          <ac:spMkLst>
            <pc:docMk/>
            <pc:sldMk cId="2419219950" sldId="259"/>
            <ac:spMk id="9" creationId="{721ABF9E-518C-C08A-8F7C-EFC1FDF6E4C2}"/>
          </ac:spMkLst>
        </pc:spChg>
        <pc:spChg chg="add mod">
          <ac:chgData name="Tony Mormino" userId="10e40f75-048a-4107-9436-3c6d7148ead9" providerId="ADAL" clId="{7A070993-B2FE-4E26-ADA0-3E700C434F57}" dt="2022-12-09T16:05:37.646" v="142" actId="20577"/>
          <ac:spMkLst>
            <pc:docMk/>
            <pc:sldMk cId="2419219950" sldId="259"/>
            <ac:spMk id="11" creationId="{E8D7B81A-13D8-C814-0EB2-6D4498A5EBFD}"/>
          </ac:spMkLst>
        </pc:spChg>
        <pc:grpChg chg="add mod">
          <ac:chgData name="Tony Mormino" userId="10e40f75-048a-4107-9436-3c6d7148ead9" providerId="ADAL" clId="{7A070993-B2FE-4E26-ADA0-3E700C434F57}" dt="2022-12-09T16:04:01.266" v="113" actId="1076"/>
          <ac:grpSpMkLst>
            <pc:docMk/>
            <pc:sldMk cId="2419219950" sldId="259"/>
            <ac:grpSpMk id="10" creationId="{B2129C87-6D98-8629-F17C-18FA823555AC}"/>
          </ac:grpSpMkLst>
        </pc:grpChg>
        <pc:picChg chg="add del mod">
          <ac:chgData name="Tony Mormino" userId="10e40f75-048a-4107-9436-3c6d7148ead9" providerId="ADAL" clId="{7A070993-B2FE-4E26-ADA0-3E700C434F57}" dt="2022-12-09T16:09:31.225" v="148" actId="478"/>
          <ac:picMkLst>
            <pc:docMk/>
            <pc:sldMk cId="2419219950" sldId="259"/>
            <ac:picMk id="3" creationId="{0D7C9CCD-5B63-5B20-1170-7087D9C86766}"/>
          </ac:picMkLst>
        </pc:picChg>
        <pc:picChg chg="add mod">
          <ac:chgData name="Tony Mormino" userId="10e40f75-048a-4107-9436-3c6d7148ead9" providerId="ADAL" clId="{7A070993-B2FE-4E26-ADA0-3E700C434F57}" dt="2022-12-09T16:09:47.241" v="156" actId="1076"/>
          <ac:picMkLst>
            <pc:docMk/>
            <pc:sldMk cId="2419219950" sldId="259"/>
            <ac:picMk id="5" creationId="{E776E79C-83CD-2A9B-2411-C2B33EE2CF88}"/>
          </ac:picMkLst>
        </pc:picChg>
        <pc:picChg chg="add del mod">
          <ac:chgData name="Tony Mormino" userId="10e40f75-048a-4107-9436-3c6d7148ead9" providerId="ADAL" clId="{7A070993-B2FE-4E26-ADA0-3E700C434F57}" dt="2022-12-09T16:09:13.351" v="145" actId="478"/>
          <ac:picMkLst>
            <pc:docMk/>
            <pc:sldMk cId="2419219950" sldId="259"/>
            <ac:picMk id="1026" creationId="{FED4A674-90CA-C49B-0C78-D57DC10E5F6A}"/>
          </ac:picMkLst>
        </pc:picChg>
        <pc:picChg chg="add mod">
          <ac:chgData name="Tony Mormino" userId="10e40f75-048a-4107-9436-3c6d7148ead9" providerId="ADAL" clId="{7A070993-B2FE-4E26-ADA0-3E700C434F57}" dt="2022-12-09T16:04:01.266" v="113" actId="1076"/>
          <ac:picMkLst>
            <pc:docMk/>
            <pc:sldMk cId="2419219950" sldId="259"/>
            <ac:picMk id="1028" creationId="{0F2D5E74-0280-F6E3-533B-A16A3BFD07A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7454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9014" y="0"/>
            <a:ext cx="4160520" cy="367454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0C0AE159-B564-442B-B7F1-9011AD8BE81A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03575" y="914400"/>
            <a:ext cx="3194050" cy="2468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520441"/>
            <a:ext cx="7680960" cy="2880359"/>
          </a:xfrm>
          <a:prstGeom prst="rect">
            <a:avLst/>
          </a:prstGeom>
        </p:spPr>
        <p:txBody>
          <a:bodyPr vert="horz" lIns="96653" tIns="48327" rIns="96653" bIns="4832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7747"/>
            <a:ext cx="4160520" cy="367453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9014" y="6947747"/>
            <a:ext cx="4160520" cy="367453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E6E1D04C-14EB-4EBF-8C0E-C86656360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02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A828-5628-4A55-8241-FFDFC54E2629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DE79-406D-4C58-A7CD-E008B8233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84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A828-5628-4A55-8241-FFDFC54E2629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DE79-406D-4C58-A7CD-E008B8233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90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A828-5628-4A55-8241-FFDFC54E2629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DE79-406D-4C58-A7CD-E008B8233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9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A828-5628-4A55-8241-FFDFC54E2629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DE79-406D-4C58-A7CD-E008B8233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553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A828-5628-4A55-8241-FFDFC54E2629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DE79-406D-4C58-A7CD-E008B8233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1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A828-5628-4A55-8241-FFDFC54E2629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DE79-406D-4C58-A7CD-E008B8233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429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A828-5628-4A55-8241-FFDFC54E2629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DE79-406D-4C58-A7CD-E008B8233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29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A828-5628-4A55-8241-FFDFC54E2629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DE79-406D-4C58-A7CD-E008B8233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476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A828-5628-4A55-8241-FFDFC54E2629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DE79-406D-4C58-A7CD-E008B8233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335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A828-5628-4A55-8241-FFDFC54E2629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DE79-406D-4C58-A7CD-E008B8233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484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A828-5628-4A55-8241-FFDFC54E2629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DE79-406D-4C58-A7CD-E008B8233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60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3A828-5628-4A55-8241-FFDFC54E2629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BDE79-406D-4C58-A7CD-E008B8233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320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D7120B1-D1BD-8BE2-BCCF-DA0FEC5BBBDC}"/>
              </a:ext>
            </a:extLst>
          </p:cNvPr>
          <p:cNvSpPr/>
          <p:nvPr/>
        </p:nvSpPr>
        <p:spPr>
          <a:xfrm>
            <a:off x="4346222" y="5657580"/>
            <a:ext cx="1264356" cy="2769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4B62FB-E5CF-4021-B7E2-D8F57525379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591781" y="4496028"/>
            <a:ext cx="4952019" cy="355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solidFill>
                  <a:srgbClr val="0E3267"/>
                </a:solidFill>
                <a:latin typeface="Prompt" panose="00000500000000000000" pitchFamily="2" charset="-34"/>
                <a:ea typeface="Calibri" panose="020F0502020204030204" pitchFamily="34" charset="0"/>
                <a:cs typeface="Prompt" panose="00000500000000000000" pitchFamily="2" charset="-34"/>
              </a:rPr>
              <a:t>Pump Curves &amp; System Problem Analysis</a:t>
            </a:r>
            <a:endParaRPr lang="en-US" sz="1600" dirty="0">
              <a:solidFill>
                <a:srgbClr val="0E3267"/>
              </a:solidFill>
              <a:effectLst/>
              <a:latin typeface="Prompt" panose="00000500000000000000" pitchFamily="2" charset="-34"/>
              <a:ea typeface="Calibri" panose="020F0502020204030204" pitchFamily="34" charset="0"/>
              <a:cs typeface="Prompt" panose="00000500000000000000" pitchFamily="2" charset="-34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2129C87-6D98-8629-F17C-18FA823555AC}"/>
              </a:ext>
            </a:extLst>
          </p:cNvPr>
          <p:cNvGrpSpPr/>
          <p:nvPr/>
        </p:nvGrpSpPr>
        <p:grpSpPr>
          <a:xfrm>
            <a:off x="1373631" y="4926610"/>
            <a:ext cx="8368143" cy="2015936"/>
            <a:chOff x="1124249" y="4649612"/>
            <a:chExt cx="8368143" cy="2015936"/>
          </a:xfrm>
        </p:grpSpPr>
        <p:sp>
          <p:nvSpPr>
            <p:cNvPr id="2" name="Rectangle 3">
              <a:extLst>
                <a:ext uri="{FF2B5EF4-FFF2-40B4-BE49-F238E27FC236}">
                  <a16:creationId xmlns:a16="http://schemas.microsoft.com/office/drawing/2014/main" id="{4A7202D3-9A75-798D-1418-1684398DB1C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 bwMode="auto">
            <a:xfrm>
              <a:off x="1496292" y="4649612"/>
              <a:ext cx="7996100" cy="20159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dirty="0">
                  <a:ln>
                    <a:noFill/>
                  </a:ln>
                  <a:solidFill>
                    <a:srgbClr val="444444"/>
                  </a:solidFill>
                  <a:effectLst/>
                  <a:latin typeface="Lucida Sans Unicode" panose="020B0602030504020204" pitchFamily="34" charset="0"/>
                  <a:ea typeface="Calibri" panose="020F0502020204030204" pitchFamily="34" charset="0"/>
                  <a:cs typeface="Lucida Sans Unicode" panose="020B0602030504020204" pitchFamily="34" charset="0"/>
                </a:rPr>
                <a:t>Presenters: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EE3524"/>
                  </a:solidFill>
                  <a:effectLst/>
                  <a:latin typeface="Lucida Sans Unicode" panose="020B0602030504020204" pitchFamily="34" charset="0"/>
                  <a:ea typeface="Calibri" panose="020F0502020204030204" pitchFamily="34" charset="0"/>
                  <a:cs typeface="Lucida Sans Unicode" panose="020B0602030504020204" pitchFamily="34" charset="0"/>
                </a:rPr>
                <a:t>Tony Mormino, Technical Sales &amp; Marketing Director, Insight Partners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EE3524"/>
                  </a:solidFill>
                  <a:effectLst/>
                  <a:latin typeface="Lucida Sans Unicode" panose="020B0602030504020204" pitchFamily="34" charset="0"/>
                  <a:ea typeface="Calibri" panose="020F0502020204030204" pitchFamily="34" charset="0"/>
                  <a:cs typeface="Lucida Sans Unicode" panose="020B0602030504020204" pitchFamily="34" charset="0"/>
                </a:rPr>
                <a:t>Tony Furst, RSEC Manager - US Application Engineering, Armstrong Fluid Technology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444444"/>
                  </a:solidFill>
                  <a:effectLst/>
                  <a:latin typeface="Lucida Sans Unicode" panose="020B0602030504020204" pitchFamily="34" charset="0"/>
                  <a:ea typeface="Calibri" panose="020F0502020204030204" pitchFamily="34" charset="0"/>
                  <a:cs typeface="Lucida Sans Unicode" panose="020B0602030504020204" pitchFamily="34" charset="0"/>
                </a:rPr>
                <a:t> 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dirty="0">
                  <a:ln>
                    <a:noFill/>
                  </a:ln>
                  <a:solidFill>
                    <a:srgbClr val="444444"/>
                  </a:solidFill>
                  <a:effectLst/>
                  <a:latin typeface="Lucida Sans Unicode" panose="020B0602030504020204" pitchFamily="34" charset="0"/>
                  <a:ea typeface="Calibri" panose="020F0502020204030204" pitchFamily="34" charset="0"/>
                  <a:cs typeface="Lucida Sans Unicode" panose="020B0602030504020204" pitchFamily="34" charset="0"/>
                </a:rPr>
                <a:t>Date: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 dirty="0">
                  <a:solidFill>
                    <a:srgbClr val="EE3524"/>
                  </a:solidFill>
                  <a:latin typeface="Lucida Sans Unicode" panose="020B0602030504020204" pitchFamily="34" charset="0"/>
                  <a:ea typeface="Calibri" panose="020F0502020204030204" pitchFamily="34" charset="0"/>
                  <a:cs typeface="Lucida Sans Unicode" panose="020B0602030504020204" pitchFamily="34" charset="0"/>
                </a:rPr>
                <a:t>December</a:t>
              </a: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EE3524"/>
                  </a:solidFill>
                  <a:effectLst/>
                  <a:latin typeface="Lucida Sans Unicode" panose="020B0602030504020204" pitchFamily="34" charset="0"/>
                  <a:ea typeface="Calibri" panose="020F0502020204030204" pitchFamily="34" charset="0"/>
                  <a:cs typeface="Lucida Sans Unicode" panose="020B0602030504020204" pitchFamily="34" charset="0"/>
                </a:rPr>
                <a:t> 15th, 2022 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444444"/>
                  </a:solidFill>
                  <a:effectLst/>
                  <a:latin typeface="Lucida Sans Unicode" panose="020B0602030504020204" pitchFamily="34" charset="0"/>
                  <a:ea typeface="Calibri" panose="020F0502020204030204" pitchFamily="34" charset="0"/>
                  <a:cs typeface="Lucida Sans Unicode" panose="020B0602030504020204" pitchFamily="34" charset="0"/>
                </a:rPr>
                <a:t> 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444444"/>
                  </a:solidFill>
                  <a:effectLst/>
                  <a:latin typeface="Lucida Sans Unicode" panose="020B0602030504020204" pitchFamily="34" charset="0"/>
                  <a:ea typeface="Calibri" panose="020F0502020204030204" pitchFamily="34" charset="0"/>
                  <a:cs typeface="Lucida Sans Unicode" panose="020B0602030504020204" pitchFamily="34" charset="0"/>
                </a:rPr>
                <a:t>This Online Webinar may be worth 1 PDH credit depending on the local licensing board.</a:t>
              </a:r>
              <a:endParaRPr kumimoji="0" lang="en-US" altLang="en-US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 </a:t>
              </a:r>
              <a:r>
                <a:rPr kumimoji="0" lang="en-US" altLang="en-US" sz="35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                                                             </a:t>
              </a: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444444"/>
                  </a:solidFill>
                  <a:effectLst/>
                  <a:latin typeface="Lucida Sans Unicode" panose="020B0602030504020204" pitchFamily="34" charset="0"/>
                  <a:ea typeface="Calibri" panose="020F0502020204030204" pitchFamily="34" charset="0"/>
                  <a:cs typeface="Lucida Sans Unicode" panose="020B0602030504020204" pitchFamily="34" charset="0"/>
                </a:rPr>
                <a:t> </a:t>
              </a:r>
              <a:r>
                <a:rPr kumimoji="0" lang="en-US" altLang="en-US" sz="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028" name="Picture 4" descr="Blank_certificate_template_05-1">
              <a:extLst>
                <a:ext uri="{FF2B5EF4-FFF2-40B4-BE49-F238E27FC236}">
                  <a16:creationId xmlns:a16="http://schemas.microsoft.com/office/drawing/2014/main" id="{0F2D5E74-0280-F6E3-533B-A16A3BFD07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4249" y="6103573"/>
              <a:ext cx="7543800" cy="5619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E8D7B81A-13D8-C814-0EB2-6D4498A5EBF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514600" y="3230275"/>
            <a:ext cx="5029200" cy="12503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ts val="1800"/>
              </a:lnSpc>
            </a:pPr>
            <a:r>
              <a:rPr lang="en-US" sz="1800" b="0" dirty="0">
                <a:solidFill>
                  <a:srgbClr val="444444"/>
                </a:solidFill>
                <a:effectLst/>
                <a:latin typeface="Lucida Sans Unicode" panose="020B0602030504020204" pitchFamily="34" charset="0"/>
                <a:ea typeface="Times New Roman" panose="02020603050405020304" pitchFamily="18" charset="0"/>
              </a:rPr>
              <a:t>This certificate is awarded to:</a:t>
            </a:r>
          </a:p>
          <a:p>
            <a:pPr marL="0" marR="0" algn="ctr">
              <a:lnSpc>
                <a:spcPts val="1800"/>
              </a:lnSpc>
            </a:pP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ctr">
              <a:lnSpc>
                <a:spcPts val="1800"/>
              </a:lnSpc>
            </a:pPr>
            <a:r>
              <a:rPr lang="en-US" sz="1800" b="1" dirty="0">
                <a:solidFill>
                  <a:srgbClr val="444444"/>
                </a:solidFill>
                <a:effectLst/>
                <a:latin typeface="Lucida Sans Unicode" panose="020B0602030504020204" pitchFamily="34" charset="0"/>
                <a:ea typeface="Times New Roman" panose="02020603050405020304" pitchFamily="18" charset="0"/>
              </a:rPr>
              <a:t>Type Your Name Here</a:t>
            </a:r>
          </a:p>
          <a:p>
            <a:pPr marL="0" marR="0" algn="ctr">
              <a:lnSpc>
                <a:spcPts val="1800"/>
              </a:lnSpc>
            </a:pP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ctr">
              <a:lnSpc>
                <a:spcPts val="1800"/>
              </a:lnSpc>
              <a:spcAft>
                <a:spcPts val="1200"/>
              </a:spcAft>
            </a:pPr>
            <a:r>
              <a:rPr lang="en-US" sz="1600" dirty="0">
                <a:solidFill>
                  <a:srgbClr val="444444"/>
                </a:solidFill>
                <a:effectLst/>
                <a:latin typeface="Lucida Sans Unicode" panose="020B0602030504020204" pitchFamily="34" charset="0"/>
                <a:ea typeface="Calibri" panose="020F0502020204030204" pitchFamily="34" charset="0"/>
              </a:rPr>
              <a:t>In Recognition of attending the webinar: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76E79C-83CD-2A9B-2411-C2B33EE2C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3336" y="997527"/>
            <a:ext cx="6131728" cy="2232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219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87F049FA101B4F9A7882A0414DBF86" ma:contentTypeVersion="13" ma:contentTypeDescription="Create a new document." ma:contentTypeScope="" ma:versionID="69c7bcbf6d505b8f177b5a0be82f79c2">
  <xsd:schema xmlns:xsd="http://www.w3.org/2001/XMLSchema" xmlns:xs="http://www.w3.org/2001/XMLSchema" xmlns:p="http://schemas.microsoft.com/office/2006/metadata/properties" xmlns:ns3="f90eb48c-cd80-4b55-8d83-8f8b92f66bd2" xmlns:ns4="a2a9262e-1eb5-459e-ad5f-d2077195114f" targetNamespace="http://schemas.microsoft.com/office/2006/metadata/properties" ma:root="true" ma:fieldsID="d48dcb7466bc4ecc88df1f4e69b02095" ns3:_="" ns4:_="">
    <xsd:import namespace="f90eb48c-cd80-4b55-8d83-8f8b92f66bd2"/>
    <xsd:import namespace="a2a9262e-1eb5-459e-ad5f-d2077195114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0eb48c-cd80-4b55-8d83-8f8b92f66b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a9262e-1eb5-459e-ad5f-d2077195114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902771-7F8F-4869-8036-5FAAE74C32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EA7135-8C07-4816-827C-BEA8FB99403E}">
  <ds:schemaRefs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www.w3.org/XML/1998/namespace"/>
    <ds:schemaRef ds:uri="http://schemas.openxmlformats.org/package/2006/metadata/core-properties"/>
    <ds:schemaRef ds:uri="http://purl.org/dc/elements/1.1/"/>
    <ds:schemaRef ds:uri="http://purl.org/dc/dcmitype/"/>
    <ds:schemaRef ds:uri="a2a9262e-1eb5-459e-ad5f-d2077195114f"/>
    <ds:schemaRef ds:uri="f90eb48c-cd80-4b55-8d83-8f8b92f66bd2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C51E54B-B0D9-4520-896A-F9A0C68864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0eb48c-cd80-4b55-8d83-8f8b92f66bd2"/>
    <ds:schemaRef ds:uri="a2a9262e-1eb5-459e-ad5f-d207719511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74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Lucida Sans Unicode</vt:lpstr>
      <vt:lpstr>Prompt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Mormino</dc:creator>
  <cp:lastModifiedBy>Tony Mormino</cp:lastModifiedBy>
  <cp:revision>14</cp:revision>
  <dcterms:created xsi:type="dcterms:W3CDTF">2021-12-17T13:58:59Z</dcterms:created>
  <dcterms:modified xsi:type="dcterms:W3CDTF">2022-12-09T16:09:51Z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0x0101002A87F049FA101B4F9A7882A0414DBF86</vt:lpwstr>
  </property>
</Properties>
</file>