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10058400" cy="7772400"/>
  <p:notesSz cx="9601200" cy="7315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2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1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454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9014" y="0"/>
            <a:ext cx="4160520" cy="367454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0C0AE159-B564-442B-B7F1-9011AD8BE81A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03575" y="914400"/>
            <a:ext cx="31940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41"/>
            <a:ext cx="7680960" cy="2880359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7747"/>
            <a:ext cx="4160520" cy="36745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9014" y="6947747"/>
            <a:ext cx="4160520" cy="367453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E6E1D04C-14EB-4EBF-8C0E-C86656360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02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84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90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09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55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29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2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476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33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8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6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3A828-5628-4A55-8241-FFDFC54E2629}" type="datetimeFigureOut">
              <a:rPr lang="en-US" smtClean="0"/>
              <a:t>12/9/2022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BDE79-406D-4C58-A7CD-E008B8233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32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D7120B1-D1BD-8BE2-BCCF-DA0FEC5BBBDC}"/>
              </a:ext>
            </a:extLst>
          </p:cNvPr>
          <p:cNvSpPr/>
          <p:nvPr/>
        </p:nvSpPr>
        <p:spPr>
          <a:xfrm>
            <a:off x="4346222" y="5657580"/>
            <a:ext cx="1264356" cy="2769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64A115-96BA-4344-866D-43F0F65F4D09}"/>
              </a:ext>
            </a:extLst>
          </p:cNvPr>
          <p:cNvSpPr txBox="1"/>
          <p:nvPr/>
        </p:nvSpPr>
        <p:spPr>
          <a:xfrm>
            <a:off x="1714071" y="4365586"/>
            <a:ext cx="4449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E3267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Customers Name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37546B-A003-4E33-A3DA-40879ECA2BFF}"/>
              </a:ext>
            </a:extLst>
          </p:cNvPr>
          <p:cNvSpPr txBox="1"/>
          <p:nvPr/>
        </p:nvSpPr>
        <p:spPr>
          <a:xfrm>
            <a:off x="1539093" y="6057578"/>
            <a:ext cx="1610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0E3267"/>
                </a:solidFill>
                <a:latin typeface="Prompt" panose="00000500000000000000" pitchFamily="2" charset="-34"/>
                <a:cs typeface="Prompt" panose="00000500000000000000" pitchFamily="2" charset="-34"/>
              </a:rPr>
              <a:t>12.15.22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4B62FB-E5CF-4021-B7E2-D8F575253791}"/>
              </a:ext>
            </a:extLst>
          </p:cNvPr>
          <p:cNvSpPr txBox="1"/>
          <p:nvPr/>
        </p:nvSpPr>
        <p:spPr>
          <a:xfrm>
            <a:off x="1381048" y="3109307"/>
            <a:ext cx="4952019" cy="882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0E3267"/>
                </a:solidFill>
                <a:latin typeface="Prompt" panose="00000500000000000000" pitchFamily="2" charset="-34"/>
                <a:ea typeface="Calibri" panose="020F0502020204030204" pitchFamily="34" charset="0"/>
                <a:cs typeface="Prompt" panose="00000500000000000000" pitchFamily="2" charset="-34"/>
              </a:rPr>
              <a:t>Filtration Methods for Cleaning Water in HVAC Systems</a:t>
            </a:r>
            <a:endParaRPr lang="en-US" sz="2400" dirty="0">
              <a:solidFill>
                <a:srgbClr val="0E3267"/>
              </a:solidFill>
              <a:effectLst/>
              <a:latin typeface="Prompt" panose="00000500000000000000" pitchFamily="2" charset="-34"/>
              <a:ea typeface="Calibri" panose="020F0502020204030204" pitchFamily="34" charset="0"/>
              <a:cs typeface="Prompt" panose="00000500000000000000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A0184E-8F96-689B-B07E-F583C7AA28CE}"/>
              </a:ext>
            </a:extLst>
          </p:cNvPr>
          <p:cNvSpPr txBox="1"/>
          <p:nvPr/>
        </p:nvSpPr>
        <p:spPr>
          <a:xfrm>
            <a:off x="4236534" y="6012650"/>
            <a:ext cx="22243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>
                    <a:lumMod val="75000"/>
                  </a:schemeClr>
                </a:solidFill>
                <a:latin typeface="Segoe Script" panose="030B0504020000000003" pitchFamily="66" charset="0"/>
              </a:rPr>
              <a:t>David Romeo</a:t>
            </a:r>
          </a:p>
        </p:txBody>
      </p:sp>
    </p:spTree>
    <p:extLst>
      <p:ext uri="{BB962C8B-B14F-4D97-AF65-F5344CB8AC3E}">
        <p14:creationId xmlns:p14="http://schemas.microsoft.com/office/powerpoint/2010/main" val="2368713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87F049FA101B4F9A7882A0414DBF86" ma:contentTypeVersion="13" ma:contentTypeDescription="Create a new document." ma:contentTypeScope="" ma:versionID="69c7bcbf6d505b8f177b5a0be82f79c2">
  <xsd:schema xmlns:xsd="http://www.w3.org/2001/XMLSchema" xmlns:xs="http://www.w3.org/2001/XMLSchema" xmlns:p="http://schemas.microsoft.com/office/2006/metadata/properties" xmlns:ns3="f90eb48c-cd80-4b55-8d83-8f8b92f66bd2" xmlns:ns4="a2a9262e-1eb5-459e-ad5f-d2077195114f" targetNamespace="http://schemas.microsoft.com/office/2006/metadata/properties" ma:root="true" ma:fieldsID="d48dcb7466bc4ecc88df1f4e69b02095" ns3:_="" ns4:_="">
    <xsd:import namespace="f90eb48c-cd80-4b55-8d83-8f8b92f66bd2"/>
    <xsd:import namespace="a2a9262e-1eb5-459e-ad5f-d207719511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0eb48c-cd80-4b55-8d83-8f8b92f66b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a9262e-1eb5-459e-ad5f-d2077195114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EA7135-8C07-4816-827C-BEA8FB99403E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purl.org/dc/dcmitype/"/>
    <ds:schemaRef ds:uri="a2a9262e-1eb5-459e-ad5f-d2077195114f"/>
    <ds:schemaRef ds:uri="f90eb48c-cd80-4b55-8d83-8f8b92f66bd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C51E54B-B0D9-4520-896A-F9A0C68864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0eb48c-cd80-4b55-8d83-8f8b92f66bd2"/>
    <ds:schemaRef ds:uri="a2a9262e-1eb5-459e-ad5f-d207719511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902771-7F8F-4869-8036-5FAAE74C32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14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Prompt</vt:lpstr>
      <vt:lpstr>Segoe Script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Mormino</dc:creator>
  <cp:lastModifiedBy>Tony Mormino</cp:lastModifiedBy>
  <cp:revision>14</cp:revision>
  <dcterms:created xsi:type="dcterms:W3CDTF">2021-12-17T13:58:59Z</dcterms:created>
  <dcterms:modified xsi:type="dcterms:W3CDTF">2022-12-09T15:56:22Z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0x0101002A87F049FA101B4F9A7882A0414DBF86</vt:lpwstr>
  </property>
</Properties>
</file>