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10058400" cy="7772400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199C4C-2247-4E1C-8630-FC625526C05B}" v="2" dt="2022-12-09T16:22:40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Mormino" userId="10e40f75-048a-4107-9436-3c6d7148ead9" providerId="ADAL" clId="{8F199C4C-2247-4E1C-8630-FC625526C05B}"/>
    <pc:docChg chg="undo custSel addSld delSld modSld">
      <pc:chgData name="Tony Mormino" userId="10e40f75-048a-4107-9436-3c6d7148ead9" providerId="ADAL" clId="{8F199C4C-2247-4E1C-8630-FC625526C05B}" dt="2022-12-09T16:23:11.028" v="438" actId="1076"/>
      <pc:docMkLst>
        <pc:docMk/>
      </pc:docMkLst>
      <pc:sldChg chg="modSp del mod">
        <pc:chgData name="Tony Mormino" userId="10e40f75-048a-4107-9436-3c6d7148ead9" providerId="ADAL" clId="{8F199C4C-2247-4E1C-8630-FC625526C05B}" dt="2022-12-09T16:22:15.453" v="426" actId="47"/>
        <pc:sldMkLst>
          <pc:docMk/>
          <pc:sldMk cId="2368713307" sldId="258"/>
        </pc:sldMkLst>
        <pc:spChg chg="mod">
          <ac:chgData name="Tony Mormino" userId="10e40f75-048a-4107-9436-3c6d7148ead9" providerId="ADAL" clId="{8F199C4C-2247-4E1C-8630-FC625526C05B}" dt="2022-12-09T15:55:28.019" v="125" actId="20577"/>
          <ac:spMkLst>
            <pc:docMk/>
            <pc:sldMk cId="2368713307" sldId="258"/>
            <ac:spMk id="3" creationId="{A1A0184E-8F96-689B-B07E-F583C7AA28CE}"/>
          </ac:spMkLst>
        </pc:spChg>
        <pc:spChg chg="mod">
          <ac:chgData name="Tony Mormino" userId="10e40f75-048a-4107-9436-3c6d7148ead9" providerId="ADAL" clId="{8F199C4C-2247-4E1C-8630-FC625526C05B}" dt="2022-12-09T15:55:36.667" v="133" actId="20577"/>
          <ac:spMkLst>
            <pc:docMk/>
            <pc:sldMk cId="2368713307" sldId="258"/>
            <ac:spMk id="5" creationId="{4837546B-A003-4E33-A3DA-40879ECA2BFF}"/>
          </ac:spMkLst>
        </pc:spChg>
        <pc:spChg chg="mod">
          <ac:chgData name="Tony Mormino" userId="10e40f75-048a-4107-9436-3c6d7148ead9" providerId="ADAL" clId="{8F199C4C-2247-4E1C-8630-FC625526C05B}" dt="2022-12-09T15:55:18.387" v="112" actId="20577"/>
          <ac:spMkLst>
            <pc:docMk/>
            <pc:sldMk cId="2368713307" sldId="258"/>
            <ac:spMk id="6" creationId="{194B62FB-E5CF-4021-B7E2-D8F575253791}"/>
          </ac:spMkLst>
        </pc:spChg>
      </pc:sldChg>
      <pc:sldChg chg="addSp delSp modSp new mod">
        <pc:chgData name="Tony Mormino" userId="10e40f75-048a-4107-9436-3c6d7148ead9" providerId="ADAL" clId="{8F199C4C-2247-4E1C-8630-FC625526C05B}" dt="2022-12-09T16:23:11.028" v="438" actId="1076"/>
        <pc:sldMkLst>
          <pc:docMk/>
          <pc:sldMk cId="1829935317" sldId="259"/>
        </pc:sldMkLst>
        <pc:spChg chg="del">
          <ac:chgData name="Tony Mormino" userId="10e40f75-048a-4107-9436-3c6d7148ead9" providerId="ADAL" clId="{8F199C4C-2247-4E1C-8630-FC625526C05B}" dt="2022-12-09T16:19:18.611" v="136" actId="478"/>
          <ac:spMkLst>
            <pc:docMk/>
            <pc:sldMk cId="1829935317" sldId="259"/>
            <ac:spMk id="2" creationId="{ADE6E568-ACFD-0F98-E713-8E63A507395C}"/>
          </ac:spMkLst>
        </pc:spChg>
        <pc:spChg chg="del">
          <ac:chgData name="Tony Mormino" userId="10e40f75-048a-4107-9436-3c6d7148ead9" providerId="ADAL" clId="{8F199C4C-2247-4E1C-8630-FC625526C05B}" dt="2022-12-09T16:19:17.695" v="135" actId="478"/>
          <ac:spMkLst>
            <pc:docMk/>
            <pc:sldMk cId="1829935317" sldId="259"/>
            <ac:spMk id="3" creationId="{87CB5C22-4638-9FC0-31F4-856C4871340B}"/>
          </ac:spMkLst>
        </pc:spChg>
        <pc:spChg chg="add mod">
          <ac:chgData name="Tony Mormino" userId="10e40f75-048a-4107-9436-3c6d7148ead9" providerId="ADAL" clId="{8F199C4C-2247-4E1C-8630-FC625526C05B}" dt="2022-12-09T16:23:05.858" v="437" actId="20577"/>
          <ac:spMkLst>
            <pc:docMk/>
            <pc:sldMk cId="1829935317" sldId="259"/>
            <ac:spMk id="5" creationId="{2107EEB5-9D78-0363-A301-6B18947C3F93}"/>
          </ac:spMkLst>
        </pc:spChg>
        <pc:spChg chg="add mod ord">
          <ac:chgData name="Tony Mormino" userId="10e40f75-048a-4107-9436-3c6d7148ead9" providerId="ADAL" clId="{8F199C4C-2247-4E1C-8630-FC625526C05B}" dt="2022-12-09T16:23:00.033" v="432" actId="34135"/>
          <ac:spMkLst>
            <pc:docMk/>
            <pc:sldMk cId="1829935317" sldId="259"/>
            <ac:spMk id="7" creationId="{1B48E436-4876-BAED-4864-4816B1F0FD1B}"/>
          </ac:spMkLst>
        </pc:spChg>
        <pc:picChg chg="add mod">
          <ac:chgData name="Tony Mormino" userId="10e40f75-048a-4107-9436-3c6d7148ead9" providerId="ADAL" clId="{8F199C4C-2247-4E1C-8630-FC625526C05B}" dt="2022-12-09T16:23:11.028" v="438" actId="1076"/>
          <ac:picMkLst>
            <pc:docMk/>
            <pc:sldMk cId="1829935317" sldId="259"/>
            <ac:picMk id="6" creationId="{F8560072-CD7C-653C-8533-BF4AB9FAFB1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454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9014" y="0"/>
            <a:ext cx="4160520" cy="367454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0C0AE159-B564-442B-B7F1-9011AD8BE81A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03575" y="914400"/>
            <a:ext cx="31940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1"/>
            <a:ext cx="7680960" cy="2880359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7747"/>
            <a:ext cx="4160520" cy="36745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9014" y="6947747"/>
            <a:ext cx="4160520" cy="36745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E6E1D04C-14EB-4EBF-8C0E-C8665636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0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8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9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9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5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2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2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7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3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8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3A828-5628-4A55-8241-FFDFC54E2629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BDE79-406D-4C58-A7CD-E008B8233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2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B48E436-4876-BAED-4864-4816B1F0FD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479742" y="452437"/>
            <a:ext cx="9098915" cy="68675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07EEB5-9D78-0363-A301-6B18947C3F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1999" y="1174252"/>
            <a:ext cx="8423564" cy="5801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" panose="020B0604020202020204" pitchFamily="34" charset="0"/>
              </a:rPr>
              <a:t>CERTIFICATE OF COURSE COMPLETION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</a:rPr>
              <a:t>This certifies that: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Your Name Here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</a:rPr>
              <a:t>has completed the course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i="1" dirty="0">
                <a:effectLst/>
                <a:latin typeface="Arial" panose="020B0604020202020204" pitchFamily="34" charset="0"/>
              </a:rPr>
              <a:t>Controlling Fan Arrays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400" b="1" i="1" dirty="0">
              <a:effectLst/>
              <a:latin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Presented by:  Insight Partners</a:t>
            </a:r>
          </a:p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Training Provider:  Mark Brady, Nortek Air Systems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is awarded one (1) Professional Development Hour(s).*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kern="0" dirty="0">
                <a:effectLst/>
                <a:latin typeface="Arial" panose="020B0604020202020204" pitchFamily="34" charset="0"/>
              </a:rPr>
              <a:t>Date &amp; Location: December 15</a:t>
            </a:r>
            <a:r>
              <a:rPr lang="en-US" sz="1800" b="1" kern="0" baseline="30000" dirty="0">
                <a:effectLst/>
                <a:latin typeface="Arial" panose="020B0604020202020204" pitchFamily="34" charset="0"/>
              </a:rPr>
              <a:t>th</a:t>
            </a:r>
            <a:r>
              <a:rPr lang="en-US" sz="1800" b="1" kern="0" dirty="0">
                <a:effectLst/>
                <a:latin typeface="Arial" panose="020B0604020202020204" pitchFamily="34" charset="0"/>
              </a:rPr>
              <a:t>, 2022, InsigthUSA.com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                                                                                                                                    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							</a:t>
            </a:r>
            <a:r>
              <a:rPr lang="en-US" sz="1600" dirty="0">
                <a:effectLst/>
                <a:latin typeface="Segoe Script" panose="030B0504020000000003" pitchFamily="66" charset="0"/>
                <a:ea typeface="Times New Roman" panose="02020603050405020304" pitchFamily="18" charset="0"/>
              </a:rPr>
              <a:t>Tony Mormino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Presenter/Instructor Signature	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*To confirm the acceptance of these PDHs, please consult that state’s licensure board.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560072-CD7C-653C-8533-BF4AB9FAF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843" y="796560"/>
            <a:ext cx="3571875" cy="282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9935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87F049FA101B4F9A7882A0414DBF86" ma:contentTypeVersion="13" ma:contentTypeDescription="Create a new document." ma:contentTypeScope="" ma:versionID="69c7bcbf6d505b8f177b5a0be82f79c2">
  <xsd:schema xmlns:xsd="http://www.w3.org/2001/XMLSchema" xmlns:xs="http://www.w3.org/2001/XMLSchema" xmlns:p="http://schemas.microsoft.com/office/2006/metadata/properties" xmlns:ns3="f90eb48c-cd80-4b55-8d83-8f8b92f66bd2" xmlns:ns4="a2a9262e-1eb5-459e-ad5f-d2077195114f" targetNamespace="http://schemas.microsoft.com/office/2006/metadata/properties" ma:root="true" ma:fieldsID="d48dcb7466bc4ecc88df1f4e69b02095" ns3:_="" ns4:_="">
    <xsd:import namespace="f90eb48c-cd80-4b55-8d83-8f8b92f66bd2"/>
    <xsd:import namespace="a2a9262e-1eb5-459e-ad5f-d207719511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eb48c-cd80-4b55-8d83-8f8b92f66b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9262e-1eb5-459e-ad5f-d207719511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902771-7F8F-4869-8036-5FAAE74C32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51E54B-B0D9-4520-896A-F9A0C68864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0eb48c-cd80-4b55-8d83-8f8b92f66bd2"/>
    <ds:schemaRef ds:uri="a2a9262e-1eb5-459e-ad5f-d207719511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EA7135-8C07-4816-827C-BEA8FB99403E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a2a9262e-1eb5-459e-ad5f-d2077195114f"/>
    <ds:schemaRef ds:uri="f90eb48c-cd80-4b55-8d83-8f8b92f66bd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97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Script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Mormino</dc:creator>
  <cp:lastModifiedBy>Tony Mormino</cp:lastModifiedBy>
  <cp:revision>13</cp:revision>
  <dcterms:created xsi:type="dcterms:W3CDTF">2021-12-17T13:58:59Z</dcterms:created>
  <dcterms:modified xsi:type="dcterms:W3CDTF">2022-12-09T16:23:15Z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0x0101002A87F049FA101B4F9A7882A0414DBF86</vt:lpwstr>
  </property>
</Properties>
</file>